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5284-BD16-4029-8F50-9B19431B6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125BA-4D97-4EC8-A847-5A3D5424A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5EB3C-AFD7-4AD2-820A-AC565F33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98548-C160-4681-93F9-1CA5C9DD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8C435-18C8-4EB7-9241-DA074ABB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92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30BF7-5494-4B90-9CBF-76335F24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9261A-DE7B-4FDC-8412-AECB58E0A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BCDBF-B1BB-4FA4-9F14-23B85CB9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3437-705E-4754-AFDD-CEBE67E2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79E9E-B741-4869-87A7-664940DD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1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B51DC-5B68-4987-81F6-D7C5C3E14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B7F915-301C-48D0-862F-B3689D84B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565BC-1B74-4ACA-8B55-A39087B4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09900-9519-4D10-8141-D0362AEF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0A77E-7EF5-489A-83F2-22E25B72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11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74689-1606-43FF-A4A3-56770701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E64C-6A02-4D73-ADCE-92340E8FC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DE9B6-5809-46FB-AB7C-AB2307BC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8E92-B678-46E5-9E5E-E62E05BB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612DE-9E9C-4180-B688-7B400CAD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9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A227-60D7-47B9-A7BA-D7CEDDFD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A4FA8-779D-4D54-829A-54DAEF04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EBE0F-DAD1-4C3E-9D35-9CBDDC53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E658F-711A-4686-B864-95CDCE30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B2027-5CA7-48CA-82E1-04792EB7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4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E099-2DE5-4101-AB88-6AF1058B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8C86-2E53-4634-88E9-67386F394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3C000-5142-4F07-8816-1154E6EB9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0D034-8095-4F8C-9252-4594FB10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2CD84-176D-4CFB-ACE4-CD8D20FA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CA78-39C2-4AD6-B9E7-222573EA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77E8-3A52-4562-8161-5F0F40B7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19975-1A30-41F1-A747-B5576E4F3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5295E-CFB5-49C1-B7DE-B32AD87A8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91DA0-9FCA-4F03-92DD-97A345668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43ED1-A1DB-47D8-AF77-44DA3A7FE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400991-1863-4B09-B071-4D4CDB66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FF2AA-DAB6-4A29-B96D-96E507D6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CA414-8E9C-4ACF-9C71-A4D40DD0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1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8E74-E711-4457-BEB4-B7C79650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3F7E4-216A-4258-93DD-1129A609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B6117-B949-4E06-B863-2B8ACFDE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E0A7F-5FDB-4704-A3C0-48FF6A06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F2904-EF0C-418B-BB64-D7806F7D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D00A3-AA7F-4876-A208-8E8BC867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AB5B8-BAF2-4E6F-ABDF-9A3DC45E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CD63-E333-4D87-8B6A-6DE6A497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BF39-6556-422C-B344-C12B7024D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DFAB3-5D71-4B1E-8711-1D2CA115C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28FF4-888B-41C3-9B87-74397F3F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E7170-BD13-4BA2-9F62-B8291FB5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69D2E-74A8-45C6-A53D-3CEC3CB8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8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FCF2-3FD1-4417-92AF-D3E6A804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6D32-90CA-4B7C-9C36-03AEE332B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DBCDA-A547-4F0A-B359-A3C6813D1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E7D83-8972-4B04-B193-FAF66B8E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EAA97-5706-411A-BA0D-6D6631D4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8C9A8-D92D-4B3D-BE9D-E830B3D4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D54A8-DB99-406F-BFE3-423EEFC3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B8CD1-7089-4338-A241-A40AE3D14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F67E2-F5B0-4AE1-BBB8-0A278B301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6370-6094-4DF5-86CA-99F952EE2BC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F2E58-BFF3-4391-8243-0E826552F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8D206-F9C9-4B0F-ABAA-FEF91FDA1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D33B-CCAF-4B27-8C1C-4A7C222CF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3369-9A76-48F4-8D6D-378572F97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6725" y="1171570"/>
            <a:ext cx="7210425" cy="1388164"/>
          </a:xfrm>
        </p:spPr>
        <p:txBody>
          <a:bodyPr>
            <a:normAutofit fontScale="90000"/>
          </a:bodyPr>
          <a:lstStyle/>
          <a:p>
            <a:r>
              <a:rPr lang="en-GB" dirty="0"/>
              <a:t>‘</a:t>
            </a:r>
            <a:r>
              <a:rPr lang="en-GB" dirty="0">
                <a:solidFill>
                  <a:srgbClr val="0070C0"/>
                </a:solidFill>
              </a:rPr>
              <a:t>Friends of… Would you like to take part?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2C5CE-9C21-425F-A050-056CFED1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5230" y="2719471"/>
            <a:ext cx="6292769" cy="2538329"/>
          </a:xfrm>
        </p:spPr>
        <p:txBody>
          <a:bodyPr>
            <a:normAutofit fontScale="92500" lnSpcReduction="10000"/>
          </a:bodyPr>
          <a:lstStyle/>
          <a:p>
            <a:br>
              <a:rPr lang="en-GB" dirty="0"/>
            </a:br>
            <a:r>
              <a:rPr lang="en-GB" dirty="0"/>
              <a:t>Alfreton Town Council has been approached by interested locals who would like to establish ‘friends of’ groups for the green spaces in Alfreton.</a:t>
            </a:r>
          </a:p>
          <a:p>
            <a:r>
              <a:rPr lang="en-GB" dirty="0"/>
              <a:t>If you are interested join us:</a:t>
            </a:r>
          </a:p>
          <a:p>
            <a:r>
              <a:rPr lang="en-GB" dirty="0">
                <a:highlight>
                  <a:srgbClr val="FFFF00"/>
                </a:highlight>
              </a:rPr>
              <a:t>Monday 27</a:t>
            </a:r>
            <a:r>
              <a:rPr lang="en-GB" baseline="30000" dirty="0">
                <a:highlight>
                  <a:srgbClr val="FFFF00"/>
                </a:highlight>
              </a:rPr>
              <a:t>th</a:t>
            </a:r>
            <a:r>
              <a:rPr lang="en-GB" dirty="0">
                <a:highlight>
                  <a:srgbClr val="FFFF00"/>
                </a:highlight>
              </a:rPr>
              <a:t> January 2020 – 6pm</a:t>
            </a:r>
          </a:p>
          <a:p>
            <a:r>
              <a:rPr lang="en-GB" dirty="0">
                <a:highlight>
                  <a:srgbClr val="FFFF00"/>
                </a:highlight>
              </a:rPr>
              <a:t>Room 1, Alfreton House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27B096-17BA-4489-8905-3DEE3F49F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274" y="162044"/>
            <a:ext cx="80812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EBF08D-E165-43A2-82BF-B8D7C1119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83482"/>
              </p:ext>
            </p:extLst>
          </p:nvPr>
        </p:nvGraphicFramePr>
        <p:xfrm>
          <a:off x="972273" y="371595"/>
          <a:ext cx="3402957" cy="585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3" imgW="4805398" imgH="8177272" progId="Paint.Picture">
                  <p:embed/>
                </p:oleObj>
              </mc:Choice>
              <mc:Fallback>
                <p:oleObj name="Bitmap Image" r:id="rId3" imgW="4805398" imgH="817727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273" y="371595"/>
                        <a:ext cx="3402957" cy="58588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47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Paintbrush Picture</vt:lpstr>
      <vt:lpstr>‘Friends of… Would you like to take part?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‘Friends of… Would you like to take part?</dc:title>
  <dc:creator>Alfreton Town Council</dc:creator>
  <cp:lastModifiedBy>Alfreton Town Council</cp:lastModifiedBy>
  <cp:revision>1</cp:revision>
  <cp:lastPrinted>2020-01-16T15:28:57Z</cp:lastPrinted>
  <dcterms:created xsi:type="dcterms:W3CDTF">2020-01-16T15:25:33Z</dcterms:created>
  <dcterms:modified xsi:type="dcterms:W3CDTF">2020-01-16T15:29:19Z</dcterms:modified>
</cp:coreProperties>
</file>